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5" r:id="rId9"/>
    <p:sldId id="260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71CA5-04D7-2F41-802F-5C91FAA4ED0C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766FD-47C4-714F-8451-0315BC203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766FD-47C4-714F-8451-0315BC2037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31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66AAE34-AAA9-8A4D-AC90-6CBC40E0FDFC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9035C-F7DD-774B-BA6F-914386C8D9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3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232052A-9D88-E34B-869B-52F51B51C56F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6CDBFC-CAD1-9645-B927-64550B5087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MATTER AND ITS CHANGES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60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More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066" y="1629466"/>
            <a:ext cx="8006510" cy="472135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/>
              <a:t>Metallic properties can include:</a:t>
            </a:r>
          </a:p>
          <a:p>
            <a:pPr lvl="3"/>
            <a:r>
              <a:rPr lang="en-US" sz="2800" dirty="0" smtClean="0"/>
              <a:t> </a:t>
            </a:r>
            <a:r>
              <a:rPr lang="en-US" sz="2800" b="1" dirty="0" smtClean="0"/>
              <a:t>Luster</a:t>
            </a:r>
            <a:r>
              <a:rPr lang="en-US" sz="2800" dirty="0" smtClean="0"/>
              <a:t> –does it shine?</a:t>
            </a:r>
          </a:p>
          <a:p>
            <a:pPr lvl="3"/>
            <a:r>
              <a:rPr lang="en-US" sz="2800" dirty="0" smtClean="0"/>
              <a:t> </a:t>
            </a:r>
            <a:r>
              <a:rPr lang="en-US" sz="2800" b="1" dirty="0" smtClean="0"/>
              <a:t>Malleability</a:t>
            </a:r>
            <a:r>
              <a:rPr lang="en-US" sz="2800" dirty="0" smtClean="0"/>
              <a:t> – can it bend?</a:t>
            </a:r>
          </a:p>
          <a:p>
            <a:pPr lvl="3"/>
            <a:r>
              <a:rPr lang="en-US" sz="2800" dirty="0" smtClean="0"/>
              <a:t> </a:t>
            </a:r>
            <a:r>
              <a:rPr lang="en-US" sz="2800" b="1" dirty="0" smtClean="0"/>
              <a:t>Ductility</a:t>
            </a:r>
            <a:r>
              <a:rPr lang="en-US" sz="2800" dirty="0" smtClean="0"/>
              <a:t> – can it be stretched out into a wire?</a:t>
            </a:r>
          </a:p>
          <a:p>
            <a:pPr lvl="3"/>
            <a:r>
              <a:rPr lang="en-US" sz="2800" dirty="0" smtClean="0"/>
              <a:t> </a:t>
            </a:r>
            <a:r>
              <a:rPr lang="en-US" sz="2800" b="1" dirty="0" smtClean="0"/>
              <a:t>Magnetism </a:t>
            </a:r>
            <a:r>
              <a:rPr lang="en-US" sz="2800" dirty="0" smtClean="0"/>
              <a:t>– is it magnetic?</a:t>
            </a:r>
          </a:p>
          <a:p>
            <a:pPr marL="514350" indent="-514350">
              <a:buFont typeface="+mj-lt"/>
              <a:buAutoNum type="alphaUcPeriod" startAt="4"/>
            </a:pPr>
            <a:r>
              <a:rPr lang="en-US" sz="3200" dirty="0" smtClean="0"/>
              <a:t>Physical Properties can be used to identify, classify, and separate substances.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07305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305800" cy="838200"/>
          </a:xfrm>
        </p:spPr>
        <p:txBody>
          <a:bodyPr/>
          <a:lstStyle/>
          <a:p>
            <a:r>
              <a:rPr lang="en-US" sz="4800" dirty="0">
                <a:solidFill>
                  <a:srgbClr val="0D0D0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Is it Physical or Chemical?</a:t>
            </a:r>
          </a:p>
        </p:txBody>
      </p:sp>
      <p:graphicFrame>
        <p:nvGraphicFramePr>
          <p:cNvPr id="38971" name="Group 59"/>
          <p:cNvGraphicFramePr>
            <a:graphicFrameLocks noGrp="1"/>
          </p:cNvGraphicFramePr>
          <p:nvPr/>
        </p:nvGraphicFramePr>
        <p:xfrm>
          <a:off x="609600" y="2133600"/>
          <a:ext cx="7772400" cy="4114800"/>
        </p:xfrm>
        <a:graphic>
          <a:graphicData uri="http://schemas.openxmlformats.org/drawingml/2006/table">
            <a:tbl>
              <a:tblPr/>
              <a:tblGrid>
                <a:gridCol w="3200400"/>
                <a:gridCol w="2209800"/>
                <a:gridCol w="2362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Physical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Melting cheese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Burning wood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Milk souring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Wadding up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Bicycle rusting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63" name="Picture 51" descr="MCj039713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19400"/>
            <a:ext cx="5222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64" name="Picture 52" descr="MCj039713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581400"/>
            <a:ext cx="5222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65" name="Picture 53" descr="MCj039713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267200"/>
            <a:ext cx="5222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66" name="Picture 54" descr="MCj039713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876800"/>
            <a:ext cx="5222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67" name="Picture 55" descr="MCj039713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638800"/>
            <a:ext cx="5222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43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9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065" y="456164"/>
            <a:ext cx="793596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Physical Properties and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066" y="1900264"/>
            <a:ext cx="7935968" cy="448583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b="1" dirty="0" smtClean="0"/>
              <a:t>Physical Property </a:t>
            </a:r>
            <a:r>
              <a:rPr lang="en-US" sz="3200" dirty="0" smtClean="0"/>
              <a:t>– any characteristic of matter that can be observed or measured without changing the identity of the matter</a:t>
            </a:r>
          </a:p>
          <a:p>
            <a:pPr marL="949325" lvl="1" indent="-457200" defTabSz="846138"/>
            <a:r>
              <a:rPr lang="en-US" sz="3200" b="1" dirty="0" smtClean="0"/>
              <a:t>A Physical Change</a:t>
            </a:r>
            <a:r>
              <a:rPr lang="en-US" sz="3200" b="1" dirty="0"/>
              <a:t> </a:t>
            </a:r>
            <a:r>
              <a:rPr lang="en-US" sz="3200" dirty="0" smtClean="0"/>
              <a:t>– makes physical properties change, the identity of the substance remains the same.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9827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Physical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5" y="1935546"/>
            <a:ext cx="8232774" cy="459168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latin typeface="Comic Sans MS" charset="0"/>
              </a:rPr>
              <a:t>  a </a:t>
            </a:r>
            <a:r>
              <a:rPr lang="en-US" sz="3200" dirty="0">
                <a:latin typeface="Comic Sans MS" charset="0"/>
              </a:rPr>
              <a:t>change in shape, size, color, or state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Comic Sans MS" charset="0"/>
              </a:rPr>
              <a:t>  a </a:t>
            </a:r>
            <a:r>
              <a:rPr lang="en-US" sz="3200" dirty="0">
                <a:latin typeface="Comic Sans MS" charset="0"/>
              </a:rPr>
              <a:t>change without a change in chemical composition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Comic Sans MS" charset="0"/>
              </a:rPr>
              <a:t>  a </a:t>
            </a:r>
            <a:r>
              <a:rPr lang="en-US" sz="3200" dirty="0">
                <a:latin typeface="Comic Sans MS" charset="0"/>
              </a:rPr>
              <a:t>change that is </a:t>
            </a:r>
            <a:r>
              <a:rPr lang="en-US" sz="3200" dirty="0" smtClean="0">
                <a:latin typeface="Comic Sans MS" charset="0"/>
              </a:rPr>
              <a:t>reversible</a:t>
            </a:r>
            <a:endParaRPr lang="en-US" sz="3200" dirty="0"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u="sng" dirty="0">
                <a:latin typeface="Comic Sans MS" charset="0"/>
              </a:rPr>
              <a:t>Examples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Comic Sans MS" charset="0"/>
              </a:rPr>
              <a:t>tearing paper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Comic Sans MS" charset="0"/>
              </a:rPr>
              <a:t>cutting your hair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Comic Sans MS" charset="0"/>
              </a:rPr>
              <a:t>change in state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741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794" y="1664749"/>
            <a:ext cx="8112324" cy="493304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Length </a:t>
            </a:r>
            <a:r>
              <a:rPr lang="en-US" sz="3200" dirty="0" smtClean="0"/>
              <a:t>and mass (amount of matter in an object) are properties that can be measured.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Volume</a:t>
            </a:r>
            <a:r>
              <a:rPr lang="en-US" sz="3200" dirty="0" smtClean="0"/>
              <a:t> is a measure of how much space an object takes up.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Density</a:t>
            </a:r>
            <a:r>
              <a:rPr lang="en-US" sz="3200" dirty="0" smtClean="0"/>
              <a:t> is the amount of mass a material has for a given volume.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Density</a:t>
            </a:r>
            <a:r>
              <a:rPr lang="en-US" sz="3200" dirty="0" smtClean="0"/>
              <a:t> changes as pressure or temperature changes.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205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27" y="1599164"/>
            <a:ext cx="8091691" cy="489278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/>
              <a:t>Solid, liquid, gas, and plasma are </a:t>
            </a:r>
            <a:r>
              <a:rPr lang="en-US" sz="3200" b="1" u="sng" dirty="0" smtClean="0"/>
              <a:t>four </a:t>
            </a:r>
            <a:r>
              <a:rPr lang="en-US" sz="3200" b="1" dirty="0" smtClean="0"/>
              <a:t>states</a:t>
            </a:r>
            <a:r>
              <a:rPr lang="en-US" sz="3200" dirty="0" smtClean="0"/>
              <a:t> </a:t>
            </a:r>
            <a:r>
              <a:rPr lang="en-US" sz="3200" b="1" dirty="0" smtClean="0"/>
              <a:t>of matter</a:t>
            </a:r>
            <a:r>
              <a:rPr lang="en-US" sz="3200" dirty="0" smtClean="0"/>
              <a:t>.</a:t>
            </a:r>
          </a:p>
          <a:p>
            <a:pPr lvl="1"/>
            <a:r>
              <a:rPr lang="en-US" sz="3200" dirty="0" smtClean="0"/>
              <a:t>The state of matter depends on its temperature and pressure.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i="1" dirty="0" smtClean="0"/>
              <a:t>Matter is made up of moving particles</a:t>
            </a:r>
            <a:r>
              <a:rPr lang="en-US" sz="3200" dirty="0" smtClean="0"/>
              <a:t>; solid particles have less energy than liquid particles, which have less energy than gas particles.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37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970" y="1664748"/>
            <a:ext cx="6777317" cy="228687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Have </a:t>
            </a:r>
            <a:r>
              <a:rPr lang="en-US" sz="3200" b="1" dirty="0"/>
              <a:t>definite shape and volume</a:t>
            </a:r>
            <a:r>
              <a:rPr lang="en-US" sz="3200" dirty="0"/>
              <a:t> because particles are packed closely together and merely vibrate in place.</a:t>
            </a:r>
          </a:p>
          <a:p>
            <a:endParaRPr lang="en-US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2" t="75000" r="22015" b="1172"/>
          <a:stretch>
            <a:fillRect/>
          </a:stretch>
        </p:blipFill>
        <p:spPr bwMode="auto">
          <a:xfrm>
            <a:off x="5981686" y="3951619"/>
            <a:ext cx="23241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0493" b="13158"/>
          <a:stretch>
            <a:fillRect/>
          </a:stretch>
        </p:blipFill>
        <p:spPr bwMode="auto">
          <a:xfrm>
            <a:off x="3239051" y="4265730"/>
            <a:ext cx="182880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13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Liquids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44" y="1599164"/>
            <a:ext cx="8197503" cy="2862849"/>
          </a:xfrm>
        </p:spPr>
        <p:txBody>
          <a:bodyPr>
            <a:normAutofit/>
          </a:bodyPr>
          <a:lstStyle/>
          <a:p>
            <a:r>
              <a:rPr lang="en-US" sz="3200" dirty="0"/>
              <a:t>Matter with a </a:t>
            </a:r>
            <a:r>
              <a:rPr lang="en-US" sz="3200" b="1" dirty="0"/>
              <a:t>definite volume but no definite shape</a:t>
            </a:r>
            <a:r>
              <a:rPr lang="en-US" sz="3200" dirty="0"/>
              <a:t>. It </a:t>
            </a:r>
            <a:r>
              <a:rPr lang="en-US" sz="3200" b="1" dirty="0"/>
              <a:t>takes the shape of the container</a:t>
            </a:r>
            <a:r>
              <a:rPr lang="en-US" sz="3200" dirty="0"/>
              <a:t> it is in. </a:t>
            </a:r>
          </a:p>
          <a:p>
            <a:r>
              <a:rPr lang="en-US" sz="3200" dirty="0"/>
              <a:t>A </a:t>
            </a:r>
            <a:r>
              <a:rPr lang="en-US" sz="3200" dirty="0" smtClean="0"/>
              <a:t>liquid</a:t>
            </a:r>
            <a:r>
              <a:rPr lang="en-US" sz="3200" dirty="0" smtClean="0">
                <a:latin typeface="Arial"/>
              </a:rPr>
              <a:t>’</a:t>
            </a:r>
            <a:r>
              <a:rPr lang="en-US" sz="3200" dirty="0" smtClean="0"/>
              <a:t>s </a:t>
            </a:r>
            <a:r>
              <a:rPr lang="en-US" sz="3200" dirty="0"/>
              <a:t>particles move more freely than those of a solid.</a:t>
            </a:r>
          </a:p>
          <a:p>
            <a:endParaRPr lang="en-US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4" t="46875" r="18115" b="26172"/>
          <a:stretch>
            <a:fillRect/>
          </a:stretch>
        </p:blipFill>
        <p:spPr bwMode="auto">
          <a:xfrm>
            <a:off x="6477000" y="4191000"/>
            <a:ext cx="20574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3" t="34210" r="33115" b="13158"/>
          <a:stretch>
            <a:fillRect/>
          </a:stretch>
        </p:blipFill>
        <p:spPr bwMode="auto">
          <a:xfrm>
            <a:off x="2049832" y="4191000"/>
            <a:ext cx="18129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04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698" y="1629467"/>
            <a:ext cx="7985878" cy="2674976"/>
          </a:xfrm>
        </p:spPr>
        <p:txBody>
          <a:bodyPr>
            <a:normAutofit/>
          </a:bodyPr>
          <a:lstStyle/>
          <a:p>
            <a:r>
              <a:rPr lang="en-US" sz="3200" dirty="0"/>
              <a:t>Matter that </a:t>
            </a:r>
            <a:r>
              <a:rPr lang="en-US" sz="3200" b="1" dirty="0"/>
              <a:t>does not have a definite shape or </a:t>
            </a:r>
            <a:r>
              <a:rPr lang="en-US" sz="3200" b="1" dirty="0" smtClean="0"/>
              <a:t>volume</a:t>
            </a:r>
            <a:endParaRPr lang="en-US" sz="3200" dirty="0"/>
          </a:p>
          <a:p>
            <a:r>
              <a:rPr lang="en-US" sz="3200" dirty="0"/>
              <a:t>Gas particles spread out evenly as far apart as possible.</a:t>
            </a:r>
          </a:p>
          <a:p>
            <a:endParaRPr lang="en-US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6" t="2344" r="4468" b="55469"/>
          <a:stretch>
            <a:fillRect/>
          </a:stretch>
        </p:blipFill>
        <p:spPr bwMode="auto">
          <a:xfrm>
            <a:off x="5219700" y="4304443"/>
            <a:ext cx="1905000" cy="180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2" t="5263" b="13158"/>
          <a:stretch>
            <a:fillRect/>
          </a:stretch>
        </p:blipFill>
        <p:spPr bwMode="auto">
          <a:xfrm>
            <a:off x="1503792" y="3862388"/>
            <a:ext cx="12065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1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969" y="1900264"/>
            <a:ext cx="8021149" cy="350897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1" dirty="0" smtClean="0"/>
              <a:t>Melting Point </a:t>
            </a:r>
            <a:r>
              <a:rPr lang="en-US" sz="3200" dirty="0" smtClean="0"/>
              <a:t>– temperature at which a solid becomes a liquid; example: ice melting.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 smtClean="0"/>
          </a:p>
          <a:p>
            <a:pPr marL="514350" indent="-514350">
              <a:buFont typeface="+mj-lt"/>
              <a:buAutoNum type="arabicPeriod" startAt="2"/>
            </a:pPr>
            <a:endParaRPr lang="en-US" sz="3200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sz="3200" b="1" dirty="0" smtClean="0"/>
              <a:t>Boiling Point </a:t>
            </a:r>
            <a:r>
              <a:rPr lang="en-US" sz="3200" dirty="0" smtClean="0"/>
              <a:t>– temperature at which a liquid becomes a gas; example: water becoming steam</a:t>
            </a:r>
          </a:p>
          <a:p>
            <a:endParaRPr lang="en-US" sz="3200" dirty="0"/>
          </a:p>
        </p:txBody>
      </p:sp>
      <p:pic>
        <p:nvPicPr>
          <p:cNvPr id="4" name="Picture 4" descr="en00275_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86" y="3169921"/>
            <a:ext cx="174625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82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2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2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360</TotalTime>
  <Words>380</Words>
  <Application>Microsoft Macintosh PowerPoint</Application>
  <PresentationFormat>On-screen Show (4:3)</PresentationFormat>
  <Paragraphs>53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MATTER AND ITS CHANGES</vt:lpstr>
      <vt:lpstr>Physical Properties and Changes</vt:lpstr>
      <vt:lpstr>Physical Changes</vt:lpstr>
      <vt:lpstr>Physical Properties</vt:lpstr>
      <vt:lpstr>Physical Properties</vt:lpstr>
      <vt:lpstr>Solids</vt:lpstr>
      <vt:lpstr>Liquids</vt:lpstr>
      <vt:lpstr>Gas</vt:lpstr>
      <vt:lpstr>Physical Properties</vt:lpstr>
      <vt:lpstr>More Properties</vt:lpstr>
      <vt:lpstr>Is it Physical or Chemical?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MATTER AND ITS CHANGES</dc:title>
  <dc:creator>St. Aloysius</dc:creator>
  <cp:lastModifiedBy>St. Aloysius</cp:lastModifiedBy>
  <cp:revision>29</cp:revision>
  <dcterms:created xsi:type="dcterms:W3CDTF">2012-10-02T12:53:14Z</dcterms:created>
  <dcterms:modified xsi:type="dcterms:W3CDTF">2012-10-15T18:45:14Z</dcterms:modified>
</cp:coreProperties>
</file>